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3" r:id="rId1"/>
  </p:sldMasterIdLst>
  <p:notesMasterIdLst>
    <p:notesMasterId r:id="rId10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A6306"/>
    <a:srgbClr val="F375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314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674387-8B85-49D6-8EC9-28A128A44EE2}" type="doc">
      <dgm:prSet loTypeId="urn:microsoft.com/office/officeart/2005/8/layout/pyramid1" loCatId="pyramid" qsTypeId="urn:microsoft.com/office/officeart/2005/8/quickstyle/3d1" qsCatId="3D" csTypeId="urn:microsoft.com/office/officeart/2005/8/colors/accent1_2" csCatId="accent1" phldr="1"/>
      <dgm:spPr/>
    </dgm:pt>
    <dgm:pt modelId="{9E140A66-E393-4202-80AE-52FCE3D55ADE}">
      <dgm:prSet phldrT="[Text]" custT="1"/>
      <dgm:spPr/>
      <dgm:t>
        <a:bodyPr/>
        <a:lstStyle/>
        <a:p>
          <a:r>
            <a:rPr lang="hr-HR" sz="1600" smtClean="0"/>
            <a:t>Znanje</a:t>
          </a:r>
          <a:endParaRPr lang="hr-HR" sz="3100"/>
        </a:p>
      </dgm:t>
    </dgm:pt>
    <dgm:pt modelId="{E90664EA-B857-4E13-9FF8-9BF1291CF5A1}" type="parTrans" cxnId="{FDFA6616-043F-4B73-982B-ED30B3BD10F2}">
      <dgm:prSet/>
      <dgm:spPr/>
      <dgm:t>
        <a:bodyPr/>
        <a:lstStyle/>
        <a:p>
          <a:endParaRPr lang="hr-HR"/>
        </a:p>
      </dgm:t>
    </dgm:pt>
    <dgm:pt modelId="{245EF0C5-307B-45AC-BD24-F4F39C3A5E7D}" type="sibTrans" cxnId="{FDFA6616-043F-4B73-982B-ED30B3BD10F2}">
      <dgm:prSet/>
      <dgm:spPr/>
      <dgm:t>
        <a:bodyPr/>
        <a:lstStyle/>
        <a:p>
          <a:endParaRPr lang="hr-HR"/>
        </a:p>
      </dgm:t>
    </dgm:pt>
    <dgm:pt modelId="{7DE78CCC-E428-4C0D-9804-0A4802CE8D37}">
      <dgm:prSet phldrT="[Text]" custT="1"/>
      <dgm:spPr/>
      <dgm:t>
        <a:bodyPr/>
        <a:lstStyle/>
        <a:p>
          <a:r>
            <a:rPr lang="hr-HR" sz="1800" dirty="0" smtClean="0"/>
            <a:t>Informacija</a:t>
          </a:r>
          <a:endParaRPr lang="hr-HR" sz="1800" dirty="0"/>
        </a:p>
      </dgm:t>
    </dgm:pt>
    <dgm:pt modelId="{98EC5987-B354-46BC-A571-EE7656FC195B}" type="parTrans" cxnId="{5B166A66-471D-49C6-817E-3F4A70B84797}">
      <dgm:prSet/>
      <dgm:spPr/>
      <dgm:t>
        <a:bodyPr/>
        <a:lstStyle/>
        <a:p>
          <a:endParaRPr lang="hr-HR"/>
        </a:p>
      </dgm:t>
    </dgm:pt>
    <dgm:pt modelId="{23A302ED-AAC4-45E6-B662-C81289DD977B}" type="sibTrans" cxnId="{5B166A66-471D-49C6-817E-3F4A70B84797}">
      <dgm:prSet/>
      <dgm:spPr/>
      <dgm:t>
        <a:bodyPr/>
        <a:lstStyle/>
        <a:p>
          <a:endParaRPr lang="hr-HR"/>
        </a:p>
      </dgm:t>
    </dgm:pt>
    <dgm:pt modelId="{650408DD-2835-46F6-8DA7-4D59D7F9F6E2}">
      <dgm:prSet phldrT="[Text]" custT="1"/>
      <dgm:spPr/>
      <dgm:t>
        <a:bodyPr/>
        <a:lstStyle/>
        <a:p>
          <a:r>
            <a:rPr lang="hr-HR" sz="1800" smtClean="0"/>
            <a:t>Podatak</a:t>
          </a:r>
          <a:endParaRPr lang="hr-HR" sz="1800"/>
        </a:p>
      </dgm:t>
    </dgm:pt>
    <dgm:pt modelId="{2D0CA4B2-3FDF-4BE3-93C9-D97FD7814AC5}" type="parTrans" cxnId="{FB2B278C-B84E-44C4-8ED1-1423A0F517C0}">
      <dgm:prSet/>
      <dgm:spPr/>
      <dgm:t>
        <a:bodyPr/>
        <a:lstStyle/>
        <a:p>
          <a:endParaRPr lang="hr-HR"/>
        </a:p>
      </dgm:t>
    </dgm:pt>
    <dgm:pt modelId="{B1E92C23-DDBE-47EB-B19E-62092141E5A5}" type="sibTrans" cxnId="{FB2B278C-B84E-44C4-8ED1-1423A0F517C0}">
      <dgm:prSet/>
      <dgm:spPr/>
      <dgm:t>
        <a:bodyPr/>
        <a:lstStyle/>
        <a:p>
          <a:endParaRPr lang="hr-HR"/>
        </a:p>
      </dgm:t>
    </dgm:pt>
    <dgm:pt modelId="{5EF2F3B3-40B1-4AA7-B67E-8C95F005472B}" type="pres">
      <dgm:prSet presAssocID="{1F674387-8B85-49D6-8EC9-28A128A44EE2}" presName="Name0" presStyleCnt="0">
        <dgm:presLayoutVars>
          <dgm:dir/>
          <dgm:animLvl val="lvl"/>
          <dgm:resizeHandles val="exact"/>
        </dgm:presLayoutVars>
      </dgm:prSet>
      <dgm:spPr/>
    </dgm:pt>
    <dgm:pt modelId="{ABCD84CD-1A5E-40FF-B82A-324487F4D9CD}" type="pres">
      <dgm:prSet presAssocID="{9E140A66-E393-4202-80AE-52FCE3D55ADE}" presName="Name8" presStyleCnt="0"/>
      <dgm:spPr/>
    </dgm:pt>
    <dgm:pt modelId="{72A75B04-C030-4E03-8CCE-0009F366AD2B}" type="pres">
      <dgm:prSet presAssocID="{9E140A66-E393-4202-80AE-52FCE3D55ADE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88F3D95-3072-44B6-8B3C-793F5A57D1CA}" type="pres">
      <dgm:prSet presAssocID="{9E140A66-E393-4202-80AE-52FCE3D55AD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A68A523-0CD2-4373-9BD0-A2633843D8FF}" type="pres">
      <dgm:prSet presAssocID="{7DE78CCC-E428-4C0D-9804-0A4802CE8D37}" presName="Name8" presStyleCnt="0"/>
      <dgm:spPr/>
    </dgm:pt>
    <dgm:pt modelId="{02E4B8CC-3617-4B6A-B7FD-82015E7111B0}" type="pres">
      <dgm:prSet presAssocID="{7DE78CCC-E428-4C0D-9804-0A4802CE8D37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264D669-AA4E-49B7-8F31-56AE374C0F94}" type="pres">
      <dgm:prSet presAssocID="{7DE78CCC-E428-4C0D-9804-0A4802CE8D3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4D01B6D6-E6F9-4BF2-9F9C-8BBA0D363D7B}" type="pres">
      <dgm:prSet presAssocID="{650408DD-2835-46F6-8DA7-4D59D7F9F6E2}" presName="Name8" presStyleCnt="0"/>
      <dgm:spPr/>
    </dgm:pt>
    <dgm:pt modelId="{857BC034-1F63-44BE-9A9F-4A7F99D99237}" type="pres">
      <dgm:prSet presAssocID="{650408DD-2835-46F6-8DA7-4D59D7F9F6E2}" presName="level" presStyleLbl="node1" presStyleIdx="2" presStyleCnt="3" custLinFactNeighborX="388" custLinFactNeighborY="2445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A95FC5B1-33FC-465F-8DA1-70FB256B163F}" type="pres">
      <dgm:prSet presAssocID="{650408DD-2835-46F6-8DA7-4D59D7F9F6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FDFA6616-043F-4B73-982B-ED30B3BD10F2}" srcId="{1F674387-8B85-49D6-8EC9-28A128A44EE2}" destId="{9E140A66-E393-4202-80AE-52FCE3D55ADE}" srcOrd="0" destOrd="0" parTransId="{E90664EA-B857-4E13-9FF8-9BF1291CF5A1}" sibTransId="{245EF0C5-307B-45AC-BD24-F4F39C3A5E7D}"/>
    <dgm:cxn modelId="{FB2B278C-B84E-44C4-8ED1-1423A0F517C0}" srcId="{1F674387-8B85-49D6-8EC9-28A128A44EE2}" destId="{650408DD-2835-46F6-8DA7-4D59D7F9F6E2}" srcOrd="2" destOrd="0" parTransId="{2D0CA4B2-3FDF-4BE3-93C9-D97FD7814AC5}" sibTransId="{B1E92C23-DDBE-47EB-B19E-62092141E5A5}"/>
    <dgm:cxn modelId="{EF58162C-FFE4-4F59-B2D4-C9103553ED50}" type="presOf" srcId="{1F674387-8B85-49D6-8EC9-28A128A44EE2}" destId="{5EF2F3B3-40B1-4AA7-B67E-8C95F005472B}" srcOrd="0" destOrd="0" presId="urn:microsoft.com/office/officeart/2005/8/layout/pyramid1"/>
    <dgm:cxn modelId="{940A87B0-90DC-4F2A-89C9-E36A22D85987}" type="presOf" srcId="{650408DD-2835-46F6-8DA7-4D59D7F9F6E2}" destId="{A95FC5B1-33FC-465F-8DA1-70FB256B163F}" srcOrd="1" destOrd="0" presId="urn:microsoft.com/office/officeart/2005/8/layout/pyramid1"/>
    <dgm:cxn modelId="{3E9B208A-5CA1-45EB-A5D5-FCDF7DFA60FA}" type="presOf" srcId="{650408DD-2835-46F6-8DA7-4D59D7F9F6E2}" destId="{857BC034-1F63-44BE-9A9F-4A7F99D99237}" srcOrd="0" destOrd="0" presId="urn:microsoft.com/office/officeart/2005/8/layout/pyramid1"/>
    <dgm:cxn modelId="{25935D80-0240-404A-AB95-69F16DDFADEF}" type="presOf" srcId="{9E140A66-E393-4202-80AE-52FCE3D55ADE}" destId="{688F3D95-3072-44B6-8B3C-793F5A57D1CA}" srcOrd="1" destOrd="0" presId="urn:microsoft.com/office/officeart/2005/8/layout/pyramid1"/>
    <dgm:cxn modelId="{7D1CAD5D-CEB7-45B3-A2E3-6FC18C2DC748}" type="presOf" srcId="{7DE78CCC-E428-4C0D-9804-0A4802CE8D37}" destId="{F264D669-AA4E-49B7-8F31-56AE374C0F94}" srcOrd="1" destOrd="0" presId="urn:microsoft.com/office/officeart/2005/8/layout/pyramid1"/>
    <dgm:cxn modelId="{8D2B2B53-C7AF-461E-B4EF-45CE6BA51567}" type="presOf" srcId="{9E140A66-E393-4202-80AE-52FCE3D55ADE}" destId="{72A75B04-C030-4E03-8CCE-0009F366AD2B}" srcOrd="0" destOrd="0" presId="urn:microsoft.com/office/officeart/2005/8/layout/pyramid1"/>
    <dgm:cxn modelId="{65A7FDC6-CB82-49B1-A6C4-AF85EB527650}" type="presOf" srcId="{7DE78CCC-E428-4C0D-9804-0A4802CE8D37}" destId="{02E4B8CC-3617-4B6A-B7FD-82015E7111B0}" srcOrd="0" destOrd="0" presId="urn:microsoft.com/office/officeart/2005/8/layout/pyramid1"/>
    <dgm:cxn modelId="{5B166A66-471D-49C6-817E-3F4A70B84797}" srcId="{1F674387-8B85-49D6-8EC9-28A128A44EE2}" destId="{7DE78CCC-E428-4C0D-9804-0A4802CE8D37}" srcOrd="1" destOrd="0" parTransId="{98EC5987-B354-46BC-A571-EE7656FC195B}" sibTransId="{23A302ED-AAC4-45E6-B662-C81289DD977B}"/>
    <dgm:cxn modelId="{9B868EAF-97E7-460C-8841-F62928D9FA6F}" type="presParOf" srcId="{5EF2F3B3-40B1-4AA7-B67E-8C95F005472B}" destId="{ABCD84CD-1A5E-40FF-B82A-324487F4D9CD}" srcOrd="0" destOrd="0" presId="urn:microsoft.com/office/officeart/2005/8/layout/pyramid1"/>
    <dgm:cxn modelId="{6EC18438-1120-4B18-83C9-F57C5927385E}" type="presParOf" srcId="{ABCD84CD-1A5E-40FF-B82A-324487F4D9CD}" destId="{72A75B04-C030-4E03-8CCE-0009F366AD2B}" srcOrd="0" destOrd="0" presId="urn:microsoft.com/office/officeart/2005/8/layout/pyramid1"/>
    <dgm:cxn modelId="{839293B3-EABA-438A-9623-9AF7AEE6CCC6}" type="presParOf" srcId="{ABCD84CD-1A5E-40FF-B82A-324487F4D9CD}" destId="{688F3D95-3072-44B6-8B3C-793F5A57D1CA}" srcOrd="1" destOrd="0" presId="urn:microsoft.com/office/officeart/2005/8/layout/pyramid1"/>
    <dgm:cxn modelId="{87616DB0-0CD9-49F6-8130-647FD276703A}" type="presParOf" srcId="{5EF2F3B3-40B1-4AA7-B67E-8C95F005472B}" destId="{FA68A523-0CD2-4373-9BD0-A2633843D8FF}" srcOrd="1" destOrd="0" presId="urn:microsoft.com/office/officeart/2005/8/layout/pyramid1"/>
    <dgm:cxn modelId="{360F1F9F-D0C3-439A-A4D8-C197A0168E4F}" type="presParOf" srcId="{FA68A523-0CD2-4373-9BD0-A2633843D8FF}" destId="{02E4B8CC-3617-4B6A-B7FD-82015E7111B0}" srcOrd="0" destOrd="0" presId="urn:microsoft.com/office/officeart/2005/8/layout/pyramid1"/>
    <dgm:cxn modelId="{AD3E8686-E437-49A2-9CC3-085D343A360F}" type="presParOf" srcId="{FA68A523-0CD2-4373-9BD0-A2633843D8FF}" destId="{F264D669-AA4E-49B7-8F31-56AE374C0F94}" srcOrd="1" destOrd="0" presId="urn:microsoft.com/office/officeart/2005/8/layout/pyramid1"/>
    <dgm:cxn modelId="{B2FAEFD0-CFAF-45A1-8BA4-4E7DB9450032}" type="presParOf" srcId="{5EF2F3B3-40B1-4AA7-B67E-8C95F005472B}" destId="{4D01B6D6-E6F9-4BF2-9F9C-8BBA0D363D7B}" srcOrd="2" destOrd="0" presId="urn:microsoft.com/office/officeart/2005/8/layout/pyramid1"/>
    <dgm:cxn modelId="{08526608-4599-4AF6-8106-C0CFAC0A1B96}" type="presParOf" srcId="{4D01B6D6-E6F9-4BF2-9F9C-8BBA0D363D7B}" destId="{857BC034-1F63-44BE-9A9F-4A7F99D99237}" srcOrd="0" destOrd="0" presId="urn:microsoft.com/office/officeart/2005/8/layout/pyramid1"/>
    <dgm:cxn modelId="{F7551E53-660E-4BF0-BC91-1219FC1818FE}" type="presParOf" srcId="{4D01B6D6-E6F9-4BF2-9F9C-8BBA0D363D7B}" destId="{A95FC5B1-33FC-465F-8DA1-70FB256B163F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E5454B-7FC0-4C54-9101-3798A19A08C7}" type="doc">
      <dgm:prSet loTypeId="urn:microsoft.com/office/officeart/2005/8/layout/pyramid1" loCatId="pyramid" qsTypeId="urn:microsoft.com/office/officeart/2005/8/quickstyle/3d1" qsCatId="3D" csTypeId="urn:microsoft.com/office/officeart/2005/8/colors/accent1_2#2" csCatId="accent1" phldr="1"/>
      <dgm:spPr/>
    </dgm:pt>
    <dgm:pt modelId="{36F61B70-A279-4D19-ABEA-5745D322B841}">
      <dgm:prSet phldrT="[Text]" custT="1"/>
      <dgm:spPr/>
      <dgm:t>
        <a:bodyPr/>
        <a:lstStyle/>
        <a:p>
          <a:pPr algn="ctr"/>
          <a:endParaRPr lang="hr-HR" sz="1600"/>
        </a:p>
        <a:p>
          <a:pPr algn="ctr"/>
          <a:r>
            <a:rPr lang="hr-HR" sz="1600">
              <a:solidFill>
                <a:schemeClr val="bg1">
                  <a:lumMod val="75000"/>
                </a:schemeClr>
              </a:solidFill>
            </a:rPr>
            <a:t>Planiranje</a:t>
          </a:r>
          <a:endParaRPr lang="hr-HR" sz="3300">
            <a:solidFill>
              <a:schemeClr val="bg1">
                <a:lumMod val="75000"/>
              </a:schemeClr>
            </a:solidFill>
          </a:endParaRPr>
        </a:p>
      </dgm:t>
    </dgm:pt>
    <dgm:pt modelId="{6140A248-21E0-4801-BFD7-D19F6132CE7A}" type="parTrans" cxnId="{8595CA9D-BEE0-4C6B-AC7F-F54D65ACD85A}">
      <dgm:prSet/>
      <dgm:spPr/>
      <dgm:t>
        <a:bodyPr/>
        <a:lstStyle/>
        <a:p>
          <a:pPr algn="ctr"/>
          <a:endParaRPr lang="hr-HR"/>
        </a:p>
      </dgm:t>
    </dgm:pt>
    <dgm:pt modelId="{DB33F624-F111-4CC2-A52C-EAD753BA238F}" type="sibTrans" cxnId="{8595CA9D-BEE0-4C6B-AC7F-F54D65ACD85A}">
      <dgm:prSet/>
      <dgm:spPr/>
      <dgm:t>
        <a:bodyPr/>
        <a:lstStyle/>
        <a:p>
          <a:pPr algn="ctr"/>
          <a:endParaRPr lang="hr-HR"/>
        </a:p>
      </dgm:t>
    </dgm:pt>
    <dgm:pt modelId="{849CC4C4-5D6E-4848-AE25-0AAA1D573197}">
      <dgm:prSet phldrT="[Text]" custT="1"/>
      <dgm:spPr/>
      <dgm:t>
        <a:bodyPr/>
        <a:lstStyle/>
        <a:p>
          <a:pPr algn="ctr"/>
          <a:r>
            <a:rPr lang="hr-HR" sz="1800" dirty="0">
              <a:solidFill>
                <a:schemeClr val="bg1">
                  <a:lumMod val="75000"/>
                </a:schemeClr>
              </a:solidFill>
            </a:rPr>
            <a:t>Nadzor</a:t>
          </a:r>
          <a:r>
            <a:rPr lang="hr-HR" sz="1800" dirty="0"/>
            <a:t> </a:t>
          </a:r>
          <a:r>
            <a:rPr lang="hr-HR" sz="1800" dirty="0">
              <a:solidFill>
                <a:schemeClr val="bg1">
                  <a:lumMod val="75000"/>
                </a:schemeClr>
              </a:solidFill>
            </a:rPr>
            <a:t>i</a:t>
          </a:r>
          <a:r>
            <a:rPr lang="hr-HR" sz="3500" dirty="0">
              <a:solidFill>
                <a:schemeClr val="bg1">
                  <a:lumMod val="75000"/>
                </a:schemeClr>
              </a:solidFill>
            </a:rPr>
            <a:t> </a:t>
          </a:r>
          <a:r>
            <a:rPr lang="hr-HR" sz="1800" dirty="0">
              <a:solidFill>
                <a:schemeClr val="bg1">
                  <a:lumMod val="75000"/>
                </a:schemeClr>
              </a:solidFill>
            </a:rPr>
            <a:t>kontrola</a:t>
          </a:r>
        </a:p>
      </dgm:t>
    </dgm:pt>
    <dgm:pt modelId="{C9F91083-CAC3-416C-8B69-1855E7636EB5}" type="parTrans" cxnId="{3AE0FB78-FCF4-46F1-A404-95EF7A9A0590}">
      <dgm:prSet/>
      <dgm:spPr/>
      <dgm:t>
        <a:bodyPr/>
        <a:lstStyle/>
        <a:p>
          <a:pPr algn="ctr"/>
          <a:endParaRPr lang="hr-HR"/>
        </a:p>
      </dgm:t>
    </dgm:pt>
    <dgm:pt modelId="{7A695179-B363-4CCE-B5B9-AA57E4B5B9F3}" type="sibTrans" cxnId="{3AE0FB78-FCF4-46F1-A404-95EF7A9A0590}">
      <dgm:prSet/>
      <dgm:spPr/>
      <dgm:t>
        <a:bodyPr/>
        <a:lstStyle/>
        <a:p>
          <a:pPr algn="ctr"/>
          <a:endParaRPr lang="hr-HR"/>
        </a:p>
      </dgm:t>
    </dgm:pt>
    <dgm:pt modelId="{E281AD11-0500-4B5C-9F13-A61CF618EDDB}">
      <dgm:prSet phldrT="[Text]" custT="1"/>
      <dgm:spPr/>
      <dgm:t>
        <a:bodyPr/>
        <a:lstStyle/>
        <a:p>
          <a:pPr algn="ctr"/>
          <a:r>
            <a:rPr lang="hr-HR" sz="1800">
              <a:solidFill>
                <a:schemeClr val="bg1">
                  <a:lumMod val="75000"/>
                </a:schemeClr>
              </a:solidFill>
            </a:rPr>
            <a:t>Izvršavanje</a:t>
          </a:r>
          <a:r>
            <a:rPr lang="hr-HR" sz="1800"/>
            <a:t> </a:t>
          </a:r>
          <a:r>
            <a:rPr lang="hr-HR" sz="1800">
              <a:solidFill>
                <a:schemeClr val="bg1">
                  <a:lumMod val="75000"/>
                </a:schemeClr>
              </a:solidFill>
            </a:rPr>
            <a:t>zadataka</a:t>
          </a:r>
        </a:p>
      </dgm:t>
    </dgm:pt>
    <dgm:pt modelId="{E4A4E0A2-B99C-4780-BB3A-F4464AA1CD8C}" type="parTrans" cxnId="{63A28518-7B9E-4A82-BD4C-3A424DFC5084}">
      <dgm:prSet/>
      <dgm:spPr/>
      <dgm:t>
        <a:bodyPr/>
        <a:lstStyle/>
        <a:p>
          <a:pPr algn="ctr"/>
          <a:endParaRPr lang="hr-HR"/>
        </a:p>
      </dgm:t>
    </dgm:pt>
    <dgm:pt modelId="{F4041237-83A4-47D8-AF38-06AA484F0EE3}" type="sibTrans" cxnId="{63A28518-7B9E-4A82-BD4C-3A424DFC5084}">
      <dgm:prSet/>
      <dgm:spPr/>
      <dgm:t>
        <a:bodyPr/>
        <a:lstStyle/>
        <a:p>
          <a:pPr algn="ctr"/>
          <a:endParaRPr lang="hr-HR"/>
        </a:p>
      </dgm:t>
    </dgm:pt>
    <dgm:pt modelId="{F7CCD8AE-604F-465F-92E6-C650E27B98E0}" type="pres">
      <dgm:prSet presAssocID="{54E5454B-7FC0-4C54-9101-3798A19A08C7}" presName="Name0" presStyleCnt="0">
        <dgm:presLayoutVars>
          <dgm:dir/>
          <dgm:animLvl val="lvl"/>
          <dgm:resizeHandles val="exact"/>
        </dgm:presLayoutVars>
      </dgm:prSet>
      <dgm:spPr/>
    </dgm:pt>
    <dgm:pt modelId="{EB3C4780-B323-40CC-AE32-7D2C7AAC039E}" type="pres">
      <dgm:prSet presAssocID="{36F61B70-A279-4D19-ABEA-5745D322B841}" presName="Name8" presStyleCnt="0"/>
      <dgm:spPr/>
    </dgm:pt>
    <dgm:pt modelId="{E6A8CD0B-C6A7-4680-878F-C790BAB294A4}" type="pres">
      <dgm:prSet presAssocID="{36F61B70-A279-4D19-ABEA-5745D322B841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C5962015-A0B8-499C-9E52-2016C255CCC0}" type="pres">
      <dgm:prSet presAssocID="{36F61B70-A279-4D19-ABEA-5745D322B84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CD26302E-FAD6-4D8A-9762-84C658E6062B}" type="pres">
      <dgm:prSet presAssocID="{849CC4C4-5D6E-4848-AE25-0AAA1D573197}" presName="Name8" presStyleCnt="0"/>
      <dgm:spPr/>
    </dgm:pt>
    <dgm:pt modelId="{5F794636-2778-44E6-827B-2072B7C81530}" type="pres">
      <dgm:prSet presAssocID="{849CC4C4-5D6E-4848-AE25-0AAA1D573197}" presName="level" presStyleLbl="node1" presStyleIdx="1" presStyleCnt="3" custLinFactNeighborX="-260" custLinFactNeighborY="2047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939E94C-2FC1-4173-BE37-1C667BC2C0B9}" type="pres">
      <dgm:prSet presAssocID="{849CC4C4-5D6E-4848-AE25-0AAA1D57319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4D9E2427-444F-4267-96FE-7A5A43CBB345}" type="pres">
      <dgm:prSet presAssocID="{E281AD11-0500-4B5C-9F13-A61CF618EDDB}" presName="Name8" presStyleCnt="0"/>
      <dgm:spPr/>
    </dgm:pt>
    <dgm:pt modelId="{72D9C77E-6880-4F2B-A9C6-3102A7780F2F}" type="pres">
      <dgm:prSet presAssocID="{E281AD11-0500-4B5C-9F13-A61CF618EDDB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E8231F77-ECC8-41C8-A5F5-58025C439100}" type="pres">
      <dgm:prSet presAssocID="{E281AD11-0500-4B5C-9F13-A61CF618EDD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BAB8D18A-417F-43D7-8C3B-507F998C1EEB}" type="presOf" srcId="{849CC4C4-5D6E-4848-AE25-0AAA1D573197}" destId="{7939E94C-2FC1-4173-BE37-1C667BC2C0B9}" srcOrd="1" destOrd="0" presId="urn:microsoft.com/office/officeart/2005/8/layout/pyramid1"/>
    <dgm:cxn modelId="{63A28518-7B9E-4A82-BD4C-3A424DFC5084}" srcId="{54E5454B-7FC0-4C54-9101-3798A19A08C7}" destId="{E281AD11-0500-4B5C-9F13-A61CF618EDDB}" srcOrd="2" destOrd="0" parTransId="{E4A4E0A2-B99C-4780-BB3A-F4464AA1CD8C}" sibTransId="{F4041237-83A4-47D8-AF38-06AA484F0EE3}"/>
    <dgm:cxn modelId="{14712DBB-4CA3-4F0B-85AE-4E891548E0F1}" type="presOf" srcId="{36F61B70-A279-4D19-ABEA-5745D322B841}" destId="{C5962015-A0B8-499C-9E52-2016C255CCC0}" srcOrd="1" destOrd="0" presId="urn:microsoft.com/office/officeart/2005/8/layout/pyramid1"/>
    <dgm:cxn modelId="{3AE0FB78-FCF4-46F1-A404-95EF7A9A0590}" srcId="{54E5454B-7FC0-4C54-9101-3798A19A08C7}" destId="{849CC4C4-5D6E-4848-AE25-0AAA1D573197}" srcOrd="1" destOrd="0" parTransId="{C9F91083-CAC3-416C-8B69-1855E7636EB5}" sibTransId="{7A695179-B363-4CCE-B5B9-AA57E4B5B9F3}"/>
    <dgm:cxn modelId="{6FD65DE5-224D-4B8F-BCDB-4D02511762A1}" type="presOf" srcId="{54E5454B-7FC0-4C54-9101-3798A19A08C7}" destId="{F7CCD8AE-604F-465F-92E6-C650E27B98E0}" srcOrd="0" destOrd="0" presId="urn:microsoft.com/office/officeart/2005/8/layout/pyramid1"/>
    <dgm:cxn modelId="{8595CA9D-BEE0-4C6B-AC7F-F54D65ACD85A}" srcId="{54E5454B-7FC0-4C54-9101-3798A19A08C7}" destId="{36F61B70-A279-4D19-ABEA-5745D322B841}" srcOrd="0" destOrd="0" parTransId="{6140A248-21E0-4801-BFD7-D19F6132CE7A}" sibTransId="{DB33F624-F111-4CC2-A52C-EAD753BA238F}"/>
    <dgm:cxn modelId="{1720FB69-3601-4B78-96EE-21897DFAB03C}" type="presOf" srcId="{36F61B70-A279-4D19-ABEA-5745D322B841}" destId="{E6A8CD0B-C6A7-4680-878F-C790BAB294A4}" srcOrd="0" destOrd="0" presId="urn:microsoft.com/office/officeart/2005/8/layout/pyramid1"/>
    <dgm:cxn modelId="{A46E8E3E-2540-4671-BD11-705CF84DC307}" type="presOf" srcId="{849CC4C4-5D6E-4848-AE25-0AAA1D573197}" destId="{5F794636-2778-44E6-827B-2072B7C81530}" srcOrd="0" destOrd="0" presId="urn:microsoft.com/office/officeart/2005/8/layout/pyramid1"/>
    <dgm:cxn modelId="{F9A96071-9B30-4D74-A0E5-6F66C405F334}" type="presOf" srcId="{E281AD11-0500-4B5C-9F13-A61CF618EDDB}" destId="{72D9C77E-6880-4F2B-A9C6-3102A7780F2F}" srcOrd="0" destOrd="0" presId="urn:microsoft.com/office/officeart/2005/8/layout/pyramid1"/>
    <dgm:cxn modelId="{96A7089E-567B-4894-BB35-9E61EE8DE0AB}" type="presOf" srcId="{E281AD11-0500-4B5C-9F13-A61CF618EDDB}" destId="{E8231F77-ECC8-41C8-A5F5-58025C439100}" srcOrd="1" destOrd="0" presId="urn:microsoft.com/office/officeart/2005/8/layout/pyramid1"/>
    <dgm:cxn modelId="{BD0CCDFF-1D64-42D8-9A07-6E2EA1751BB9}" type="presParOf" srcId="{F7CCD8AE-604F-465F-92E6-C650E27B98E0}" destId="{EB3C4780-B323-40CC-AE32-7D2C7AAC039E}" srcOrd="0" destOrd="0" presId="urn:microsoft.com/office/officeart/2005/8/layout/pyramid1"/>
    <dgm:cxn modelId="{3FF4F668-2184-4246-99D9-E95ADA6A3869}" type="presParOf" srcId="{EB3C4780-B323-40CC-AE32-7D2C7AAC039E}" destId="{E6A8CD0B-C6A7-4680-878F-C790BAB294A4}" srcOrd="0" destOrd="0" presId="urn:microsoft.com/office/officeart/2005/8/layout/pyramid1"/>
    <dgm:cxn modelId="{16CA0038-D853-48CB-A136-72C464E15A26}" type="presParOf" srcId="{EB3C4780-B323-40CC-AE32-7D2C7AAC039E}" destId="{C5962015-A0B8-499C-9E52-2016C255CCC0}" srcOrd="1" destOrd="0" presId="urn:microsoft.com/office/officeart/2005/8/layout/pyramid1"/>
    <dgm:cxn modelId="{0A674806-0395-485A-80B3-53FBCA6F0313}" type="presParOf" srcId="{F7CCD8AE-604F-465F-92E6-C650E27B98E0}" destId="{CD26302E-FAD6-4D8A-9762-84C658E6062B}" srcOrd="1" destOrd="0" presId="urn:microsoft.com/office/officeart/2005/8/layout/pyramid1"/>
    <dgm:cxn modelId="{5F1DC5A2-4233-43A7-B681-534B1F614406}" type="presParOf" srcId="{CD26302E-FAD6-4D8A-9762-84C658E6062B}" destId="{5F794636-2778-44E6-827B-2072B7C81530}" srcOrd="0" destOrd="0" presId="urn:microsoft.com/office/officeart/2005/8/layout/pyramid1"/>
    <dgm:cxn modelId="{0BE8DA51-7DA4-423E-A41F-2734676AD17D}" type="presParOf" srcId="{CD26302E-FAD6-4D8A-9762-84C658E6062B}" destId="{7939E94C-2FC1-4173-BE37-1C667BC2C0B9}" srcOrd="1" destOrd="0" presId="urn:microsoft.com/office/officeart/2005/8/layout/pyramid1"/>
    <dgm:cxn modelId="{F94AD1F2-7F8E-46DD-BD94-F3DC6706D7AF}" type="presParOf" srcId="{F7CCD8AE-604F-465F-92E6-C650E27B98E0}" destId="{4D9E2427-444F-4267-96FE-7A5A43CBB345}" srcOrd="2" destOrd="0" presId="urn:microsoft.com/office/officeart/2005/8/layout/pyramid1"/>
    <dgm:cxn modelId="{40F1D111-C6E3-4310-819B-F0645ADB7F40}" type="presParOf" srcId="{4D9E2427-444F-4267-96FE-7A5A43CBB345}" destId="{72D9C77E-6880-4F2B-A9C6-3102A7780F2F}" srcOrd="0" destOrd="0" presId="urn:microsoft.com/office/officeart/2005/8/layout/pyramid1"/>
    <dgm:cxn modelId="{A35DEDDE-7DB7-4B59-8BAE-FE19AE18F1E2}" type="presParOf" srcId="{4D9E2427-444F-4267-96FE-7A5A43CBB345}" destId="{E8231F77-ECC8-41C8-A5F5-58025C439100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A75B04-C030-4E03-8CCE-0009F366AD2B}">
      <dsp:nvSpPr>
        <dsp:cNvPr id="0" name=""/>
        <dsp:cNvSpPr/>
      </dsp:nvSpPr>
      <dsp:spPr>
        <a:xfrm>
          <a:off x="1117600" y="0"/>
          <a:ext cx="1117600" cy="733425"/>
        </a:xfrm>
        <a:prstGeom prst="trapezoid">
          <a:avLst>
            <a:gd name="adj" fmla="val 7619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smtClean="0"/>
            <a:t>Znanje</a:t>
          </a:r>
          <a:endParaRPr lang="hr-HR" sz="3100" kern="1200"/>
        </a:p>
      </dsp:txBody>
      <dsp:txXfrm>
        <a:off x="1117600" y="0"/>
        <a:ext cx="1117600" cy="733425"/>
      </dsp:txXfrm>
    </dsp:sp>
    <dsp:sp modelId="{02E4B8CC-3617-4B6A-B7FD-82015E7111B0}">
      <dsp:nvSpPr>
        <dsp:cNvPr id="0" name=""/>
        <dsp:cNvSpPr/>
      </dsp:nvSpPr>
      <dsp:spPr>
        <a:xfrm>
          <a:off x="558799" y="733425"/>
          <a:ext cx="2235200" cy="733425"/>
        </a:xfrm>
        <a:prstGeom prst="trapezoid">
          <a:avLst>
            <a:gd name="adj" fmla="val 7619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800" kern="1200" dirty="0" smtClean="0"/>
            <a:t>Informacija</a:t>
          </a:r>
          <a:endParaRPr lang="hr-HR" sz="1800" kern="1200" dirty="0"/>
        </a:p>
      </dsp:txBody>
      <dsp:txXfrm>
        <a:off x="949959" y="733425"/>
        <a:ext cx="1452880" cy="733425"/>
      </dsp:txXfrm>
    </dsp:sp>
    <dsp:sp modelId="{857BC034-1F63-44BE-9A9F-4A7F99D99237}">
      <dsp:nvSpPr>
        <dsp:cNvPr id="0" name=""/>
        <dsp:cNvSpPr/>
      </dsp:nvSpPr>
      <dsp:spPr>
        <a:xfrm>
          <a:off x="0" y="1466850"/>
          <a:ext cx="3352800" cy="733425"/>
        </a:xfrm>
        <a:prstGeom prst="trapezoid">
          <a:avLst>
            <a:gd name="adj" fmla="val 7619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800" kern="1200" smtClean="0"/>
            <a:t>Podatak</a:t>
          </a:r>
          <a:endParaRPr lang="hr-HR" sz="1800" kern="1200"/>
        </a:p>
      </dsp:txBody>
      <dsp:txXfrm>
        <a:off x="586739" y="1466850"/>
        <a:ext cx="2179320" cy="7334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A8CD0B-C6A7-4680-878F-C790BAB294A4}">
      <dsp:nvSpPr>
        <dsp:cNvPr id="0" name=""/>
        <dsp:cNvSpPr/>
      </dsp:nvSpPr>
      <dsp:spPr>
        <a:xfrm>
          <a:off x="1398481" y="0"/>
          <a:ext cx="1398481" cy="825500"/>
        </a:xfrm>
        <a:prstGeom prst="trapezoid">
          <a:avLst>
            <a:gd name="adj" fmla="val 84705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1600" kern="120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>
              <a:solidFill>
                <a:schemeClr val="bg1">
                  <a:lumMod val="75000"/>
                </a:schemeClr>
              </a:solidFill>
            </a:rPr>
            <a:t>Planiranje</a:t>
          </a:r>
          <a:endParaRPr lang="hr-HR" sz="3300" kern="1200">
            <a:solidFill>
              <a:schemeClr val="bg1">
                <a:lumMod val="75000"/>
              </a:schemeClr>
            </a:solidFill>
          </a:endParaRPr>
        </a:p>
      </dsp:txBody>
      <dsp:txXfrm>
        <a:off x="1398481" y="0"/>
        <a:ext cx="1398481" cy="825500"/>
      </dsp:txXfrm>
    </dsp:sp>
    <dsp:sp modelId="{5F794636-2778-44E6-827B-2072B7C81530}">
      <dsp:nvSpPr>
        <dsp:cNvPr id="0" name=""/>
        <dsp:cNvSpPr/>
      </dsp:nvSpPr>
      <dsp:spPr>
        <a:xfrm>
          <a:off x="691968" y="842397"/>
          <a:ext cx="2796963" cy="825500"/>
        </a:xfrm>
        <a:prstGeom prst="trapezoid">
          <a:avLst>
            <a:gd name="adj" fmla="val 84705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800" kern="1200" dirty="0">
              <a:solidFill>
                <a:schemeClr val="bg1">
                  <a:lumMod val="75000"/>
                </a:schemeClr>
              </a:solidFill>
            </a:rPr>
            <a:t>Nadzor</a:t>
          </a:r>
          <a:r>
            <a:rPr lang="hr-HR" sz="1800" kern="1200" dirty="0"/>
            <a:t> </a:t>
          </a:r>
          <a:r>
            <a:rPr lang="hr-HR" sz="1800" kern="1200" dirty="0">
              <a:solidFill>
                <a:schemeClr val="bg1">
                  <a:lumMod val="75000"/>
                </a:schemeClr>
              </a:solidFill>
            </a:rPr>
            <a:t>i</a:t>
          </a:r>
          <a:r>
            <a:rPr lang="hr-HR" sz="3500" kern="1200" dirty="0">
              <a:solidFill>
                <a:schemeClr val="bg1">
                  <a:lumMod val="75000"/>
                </a:schemeClr>
              </a:solidFill>
            </a:rPr>
            <a:t> </a:t>
          </a:r>
          <a:r>
            <a:rPr lang="hr-HR" sz="1800" kern="1200" dirty="0">
              <a:solidFill>
                <a:schemeClr val="bg1">
                  <a:lumMod val="75000"/>
                </a:schemeClr>
              </a:solidFill>
            </a:rPr>
            <a:t>kontrola</a:t>
          </a:r>
        </a:p>
      </dsp:txBody>
      <dsp:txXfrm>
        <a:off x="1181437" y="842397"/>
        <a:ext cx="1818026" cy="825500"/>
      </dsp:txXfrm>
    </dsp:sp>
    <dsp:sp modelId="{72D9C77E-6880-4F2B-A9C6-3102A7780F2F}">
      <dsp:nvSpPr>
        <dsp:cNvPr id="0" name=""/>
        <dsp:cNvSpPr/>
      </dsp:nvSpPr>
      <dsp:spPr>
        <a:xfrm>
          <a:off x="0" y="1651000"/>
          <a:ext cx="4195445" cy="825500"/>
        </a:xfrm>
        <a:prstGeom prst="trapezoid">
          <a:avLst>
            <a:gd name="adj" fmla="val 84705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800" kern="1200">
              <a:solidFill>
                <a:schemeClr val="bg1">
                  <a:lumMod val="75000"/>
                </a:schemeClr>
              </a:solidFill>
            </a:rPr>
            <a:t>Izvršavanje</a:t>
          </a:r>
          <a:r>
            <a:rPr lang="hr-HR" sz="1800" kern="1200"/>
            <a:t> </a:t>
          </a:r>
          <a:r>
            <a:rPr lang="hr-HR" sz="1800" kern="1200">
              <a:solidFill>
                <a:schemeClr val="bg1">
                  <a:lumMod val="75000"/>
                </a:schemeClr>
              </a:solidFill>
            </a:rPr>
            <a:t>zadataka</a:t>
          </a:r>
        </a:p>
      </dsp:txBody>
      <dsp:txXfrm>
        <a:off x="734202" y="1651000"/>
        <a:ext cx="2727039" cy="825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12ABF2-AAA6-4FFE-A6DA-5AE4E1718C2F}" type="datetimeFigureOut">
              <a:rPr lang="en-US" smtClean="0"/>
              <a:pPr/>
              <a:t>10/19/2012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3F27D3-45C4-48A9-8107-D4966786BB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957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D5A7C3B-2665-426F-A284-46D51107FB89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hr-HR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F26FEE6-9621-4D51-99F7-6390F0D03F3A}" type="slidenum">
              <a:rPr lang="hr-HR" smtClean="0"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A7C3B-2665-426F-A284-46D51107FB89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6FEE6-9621-4D51-99F7-6390F0D03F3A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A7C3B-2665-426F-A284-46D51107FB89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6FEE6-9621-4D51-99F7-6390F0D03F3A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D5A7C3B-2665-426F-A284-46D51107FB89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F26FEE6-9621-4D51-99F7-6390F0D03F3A}" type="slidenum">
              <a:rPr lang="hr-HR" smtClean="0"/>
              <a:t>‹#›</a:t>
            </a:fld>
            <a:endParaRPr lang="hr-H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hr-H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D5A7C3B-2665-426F-A284-46D51107FB89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hr-HR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F26FEE6-9621-4D51-99F7-6390F0D03F3A}" type="slidenum">
              <a:rPr lang="hr-HR" smtClean="0"/>
              <a:t>‹#›</a:t>
            </a:fld>
            <a:endParaRPr lang="hr-H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A7C3B-2665-426F-A284-46D51107FB89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6FEE6-9621-4D51-99F7-6390F0D03F3A}" type="slidenum">
              <a:rPr lang="hr-HR" smtClean="0"/>
              <a:t>‹#›</a:t>
            </a:fld>
            <a:endParaRPr lang="hr-H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A7C3B-2665-426F-A284-46D51107FB89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6FEE6-9621-4D51-99F7-6390F0D03F3A}" type="slidenum">
              <a:rPr lang="hr-HR" smtClean="0"/>
              <a:t>‹#›</a:t>
            </a:fld>
            <a:endParaRPr lang="hr-H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D5A7C3B-2665-426F-A284-46D51107FB89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F26FEE6-9621-4D51-99F7-6390F0D03F3A}" type="slidenum">
              <a:rPr lang="hr-HR" smtClean="0"/>
              <a:t>‹#›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hr-H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A7C3B-2665-426F-A284-46D51107FB89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6FEE6-9621-4D51-99F7-6390F0D03F3A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D5A7C3B-2665-426F-A284-46D51107FB89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F26FEE6-9621-4D51-99F7-6390F0D03F3A}" type="slidenum">
              <a:rPr lang="hr-HR" smtClean="0"/>
              <a:t>‹#›</a:t>
            </a:fld>
            <a:endParaRPr lang="hr-HR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D5A7C3B-2665-426F-A284-46D51107FB89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F26FEE6-9621-4D51-99F7-6390F0D03F3A}" type="slidenum">
              <a:rPr lang="hr-HR" smtClean="0"/>
              <a:t>‹#›</a:t>
            </a:fld>
            <a:endParaRPr lang="hr-H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hr-H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D5A7C3B-2665-426F-A284-46D51107FB89}" type="datetimeFigureOut">
              <a:rPr lang="hr-HR" smtClean="0"/>
              <a:t>19.10.2012.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F26FEE6-9621-4D51-99F7-6390F0D03F3A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med">
    <p:fade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420888"/>
            <a:ext cx="8686800" cy="1143000"/>
          </a:xfrm>
        </p:spPr>
        <p:txBody>
          <a:bodyPr>
            <a:noAutofit/>
          </a:bodyPr>
          <a:lstStyle/>
          <a:p>
            <a:r>
              <a:rPr lang="pl-PL" dirty="0" smtClean="0">
                <a:latin typeface="Arial" pitchFamily="34" charset="0"/>
                <a:cs typeface="Arial" pitchFamily="34" charset="0"/>
              </a:rPr>
              <a:t>1. Osnovni pojmovi informacijsko komunikacijske tehnologije</a:t>
            </a:r>
            <a:endParaRPr lang="hr-HR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26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mp:transition xmlns:mp="http://schemas.microsoft.com/office/mac/powerpoint/2008/main" spd="med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hr-HR" sz="2200" dirty="0" smtClean="0"/>
              <a:t>Što su Informacijsko komunikacijske tehnologije?</a:t>
            </a:r>
            <a:endParaRPr lang="en-US" sz="22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hr-HR" sz="2400" dirty="0" smtClean="0">
                <a:latin typeface="Arial" pitchFamily="34" charset="0"/>
                <a:cs typeface="Arial" pitchFamily="34" charset="0"/>
              </a:rPr>
              <a:t>Informacijsko komunikacijske tehnologije omogućavaju:</a:t>
            </a:r>
          </a:p>
          <a:p>
            <a:pPr lvl="1"/>
            <a:r>
              <a:rPr lang="hr-HR" sz="2400" dirty="0" smtClean="0">
                <a:latin typeface="Arial" pitchFamily="34" charset="0"/>
                <a:cs typeface="Arial" pitchFamily="34" charset="0"/>
              </a:rPr>
              <a:t>prikupljanje, </a:t>
            </a:r>
          </a:p>
          <a:p>
            <a:pPr lvl="1"/>
            <a:r>
              <a:rPr lang="hr-HR" sz="2400" dirty="0" smtClean="0">
                <a:latin typeface="Arial" pitchFamily="34" charset="0"/>
                <a:cs typeface="Arial" pitchFamily="34" charset="0"/>
              </a:rPr>
              <a:t>pohranu, </a:t>
            </a:r>
          </a:p>
          <a:p>
            <a:pPr lvl="1"/>
            <a:r>
              <a:rPr lang="hr-HR" sz="2400" dirty="0" smtClean="0">
                <a:latin typeface="Arial" pitchFamily="34" charset="0"/>
                <a:cs typeface="Arial" pitchFamily="34" charset="0"/>
              </a:rPr>
              <a:t>obradu i </a:t>
            </a:r>
          </a:p>
          <a:p>
            <a:pPr lvl="1"/>
            <a:r>
              <a:rPr lang="hr-HR" sz="2400" dirty="0" smtClean="0">
                <a:latin typeface="Arial" pitchFamily="34" charset="0"/>
                <a:cs typeface="Arial" pitchFamily="34" charset="0"/>
              </a:rPr>
              <a:t>prijenos informacija u digitalnom obliku. </a:t>
            </a:r>
          </a:p>
          <a:p>
            <a:pPr lvl="1"/>
            <a:endParaRPr lang="hr-HR" sz="2400" dirty="0">
              <a:latin typeface="Arial" pitchFamily="34" charset="0"/>
              <a:cs typeface="Arial" pitchFamily="34" charset="0"/>
            </a:endParaRPr>
          </a:p>
          <a:p>
            <a:r>
              <a:rPr lang="hr-HR" sz="2400" dirty="0" smtClean="0"/>
              <a:t>Što je informacija?</a:t>
            </a:r>
          </a:p>
          <a:p>
            <a:r>
              <a:rPr lang="hr-HR" sz="2400" dirty="0" smtClean="0"/>
              <a:t>Što je komunikacija?</a:t>
            </a:r>
          </a:p>
          <a:p>
            <a:r>
              <a:rPr lang="hr-HR" sz="2400" dirty="0" smtClean="0"/>
              <a:t>Što je tehnologija?</a:t>
            </a:r>
          </a:p>
          <a:p>
            <a:r>
              <a:rPr lang="hr-HR" sz="2400" dirty="0" smtClean="0"/>
              <a:t>Informatika se bavi primjenom informacijskih tehnologija na sva područja ljudskog djelovanja.</a:t>
            </a:r>
          </a:p>
          <a:p>
            <a:pPr lvl="1"/>
            <a:endParaRPr lang="hr-HR" sz="2200" dirty="0" smtClean="0">
              <a:latin typeface="Arial" pitchFamily="34" charset="0"/>
              <a:cs typeface="Arial" pitchFamily="34" charset="0"/>
            </a:endParaRPr>
          </a:p>
          <a:p>
            <a:endParaRPr lang="hr-HR" sz="2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67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mp:transition xmlns:mp="http://schemas.microsoft.com/office/mac/powerpoint/2008/main"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hr-HR" sz="2200" dirty="0" smtClean="0">
                <a:latin typeface="Arial" pitchFamily="34" charset="0"/>
                <a:cs typeface="Arial" pitchFamily="34" charset="0"/>
              </a:rPr>
              <a:t>Podatak i informacija</a:t>
            </a:r>
            <a:endParaRPr lang="hr-HR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hr-HR" sz="2200" dirty="0" smtClean="0"/>
              <a:t>Podatak je činjenica koja za nas nema značenje</a:t>
            </a:r>
          </a:p>
          <a:p>
            <a:r>
              <a:rPr lang="hr-HR" sz="2200" dirty="0" smtClean="0"/>
              <a:t>Informaciju čine obrađeni podaci koji imaju značenje i svrhu</a:t>
            </a:r>
          </a:p>
          <a:p>
            <a:endParaRPr lang="hr-HR" sz="2200" dirty="0" smtClean="0"/>
          </a:p>
          <a:p>
            <a:endParaRPr lang="ta-IN" sz="2200" dirty="0" smtClean="0"/>
          </a:p>
          <a:p>
            <a:r>
              <a:rPr lang="hr-HR" sz="2200" dirty="0" smtClean="0"/>
              <a:t>ZADATAK: Navedi vlastiti primjer podatka i informacije </a:t>
            </a:r>
            <a:endParaRPr lang="hr-HR" sz="2200" dirty="0"/>
          </a:p>
        </p:txBody>
      </p:sp>
      <p:sp>
        <p:nvSpPr>
          <p:cNvPr id="5" name="Text Box 1"/>
          <p:cNvSpPr txBox="1"/>
          <p:nvPr/>
        </p:nvSpPr>
        <p:spPr>
          <a:xfrm>
            <a:off x="899592" y="2799453"/>
            <a:ext cx="5256584" cy="75713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hr-HR" sz="3600" b="1" spc="300" dirty="0">
                <a:ln w="12700" cmpd="sng">
                  <a:solidFill>
                    <a:srgbClr val="FF5050"/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/>
                <a:ea typeface="Times New Roman"/>
              </a:rPr>
              <a:t>05092011   15062012</a:t>
            </a:r>
            <a:endParaRPr lang="hr-HR" sz="1200" b="1" spc="300" dirty="0">
              <a:ln w="12700" cmpd="sng">
                <a:solidFill>
                  <a:srgbClr val="FF5050"/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4432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mp:transition xmlns:mp="http://schemas.microsoft.com/office/mac/powerpoint/2008/main"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hr-HR" sz="2200" dirty="0" smtClean="0"/>
              <a:t>Znanje</a:t>
            </a:r>
            <a:endParaRPr lang="hr-HR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hr-HR" sz="2200" dirty="0" smtClean="0">
                <a:latin typeface="Arial" pitchFamily="34" charset="0"/>
                <a:cs typeface="Arial" pitchFamily="34" charset="0"/>
              </a:rPr>
              <a:t>Skup informacija temeljen na iskustvu i razumijevanju</a:t>
            </a:r>
          </a:p>
          <a:p>
            <a:r>
              <a:rPr lang="hr-HR" sz="2200" dirty="0" smtClean="0">
                <a:latin typeface="Arial" pitchFamily="34" charset="0"/>
                <a:cs typeface="Arial" pitchFamily="34" charset="0"/>
              </a:rPr>
              <a:t>Granice između pojmova podatak, informacija i znanje nisu uvijek jasne</a:t>
            </a:r>
            <a:endParaRPr lang="hr-HR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r-HR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349795003"/>
              </p:ext>
            </p:extLst>
          </p:nvPr>
        </p:nvGraphicFramePr>
        <p:xfrm>
          <a:off x="2895600" y="3810000"/>
          <a:ext cx="3352800" cy="2200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4577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mp:transition xmlns:mp="http://schemas.microsoft.com/office/mac/powerpoint/2008/main"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Graphic spid="8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2200" dirty="0" err="1" smtClean="0"/>
              <a:t>Obrada</a:t>
            </a:r>
            <a:r>
              <a:rPr lang="en-US" sz="2200" dirty="0" smtClean="0"/>
              <a:t> </a:t>
            </a:r>
            <a:r>
              <a:rPr lang="en-US" sz="2200" dirty="0" err="1" smtClean="0"/>
              <a:t>podataka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hr-HR" sz="2200" dirty="0" smtClean="0">
                <a:latin typeface="Arial" pitchFamily="34" charset="0"/>
                <a:cs typeface="Arial" pitchFamily="34" charset="0"/>
              </a:rPr>
              <a:t>Postupci koji se izvode nad podacima kako bi se iz podataka dobila informacija</a:t>
            </a:r>
          </a:p>
          <a:p>
            <a:r>
              <a:rPr lang="hr-HR" sz="2200" dirty="0" smtClean="0">
                <a:latin typeface="Arial" pitchFamily="34" charset="0"/>
                <a:cs typeface="Arial" pitchFamily="34" charset="0"/>
              </a:rPr>
              <a:t>Podatke obrađujemo pomoću raznih aplikacija</a:t>
            </a:r>
          </a:p>
          <a:p>
            <a:r>
              <a:rPr lang="hr-HR" sz="2200" dirty="0" smtClean="0">
                <a:latin typeface="Arial" pitchFamily="34" charset="0"/>
                <a:cs typeface="Arial" pitchFamily="34" charset="0"/>
              </a:rPr>
              <a:t>U poslovnim sustavima, podatke obrađujemo pomoću informacijskih sustava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066800" y="4572000"/>
            <a:ext cx="6256533" cy="1037121"/>
            <a:chOff x="827584" y="4799587"/>
            <a:chExt cx="7501939" cy="1243567"/>
          </a:xfrm>
        </p:grpSpPr>
        <p:sp>
          <p:nvSpPr>
            <p:cNvPr id="5" name="Right Arrow 4"/>
            <p:cNvSpPr>
              <a:spLocks noChangeArrowheads="1"/>
            </p:cNvSpPr>
            <p:nvPr/>
          </p:nvSpPr>
          <p:spPr bwMode="auto">
            <a:xfrm>
              <a:off x="827584" y="4818967"/>
              <a:ext cx="2195651" cy="1146464"/>
            </a:xfrm>
            <a:prstGeom prst="rightArrow">
              <a:avLst>
                <a:gd name="adj1" fmla="val 50000"/>
                <a:gd name="adj2" fmla="val 49997"/>
              </a:avLst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20000"/>
                </a:lnSpc>
                <a:spcAft>
                  <a:spcPts val="0"/>
                </a:spcAft>
              </a:pPr>
              <a:r>
                <a:rPr lang="hr-HR" sz="2100" b="1" dirty="0">
                  <a:solidFill>
                    <a:schemeClr val="bg1"/>
                  </a:solidFill>
                  <a:effectLst/>
                  <a:latin typeface="Times New Roman"/>
                  <a:ea typeface="Times New Roman"/>
                </a:rPr>
                <a:t>Podatak</a:t>
              </a:r>
              <a:endParaRPr lang="en-US" sz="2100" b="1" dirty="0">
                <a:solidFill>
                  <a:schemeClr val="bg1"/>
                </a:solidFill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" name="Flowchart: Process 5"/>
            <p:cNvSpPr>
              <a:spLocks noChangeArrowheads="1"/>
            </p:cNvSpPr>
            <p:nvPr/>
          </p:nvSpPr>
          <p:spPr bwMode="auto">
            <a:xfrm>
              <a:off x="3081580" y="4799587"/>
              <a:ext cx="2875788" cy="1243567"/>
            </a:xfrm>
            <a:prstGeom prst="flowChartProcess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20000"/>
                </a:lnSpc>
                <a:spcAft>
                  <a:spcPts val="0"/>
                </a:spcAft>
              </a:pPr>
              <a:r>
                <a:rPr lang="hr-HR" sz="2400" b="1" dirty="0">
                  <a:solidFill>
                    <a:schemeClr val="bg1"/>
                  </a:solidFill>
                  <a:effectLst/>
                  <a:latin typeface="Times New Roman"/>
                  <a:ea typeface="Times New Roman"/>
                </a:rPr>
                <a:t>OBRADA</a:t>
              </a:r>
              <a:endParaRPr lang="en-US" sz="1200" b="1" dirty="0">
                <a:solidFill>
                  <a:schemeClr val="bg1"/>
                </a:solidFill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" name="Right Arrow 6"/>
            <p:cNvSpPr>
              <a:spLocks noChangeArrowheads="1"/>
            </p:cNvSpPr>
            <p:nvPr/>
          </p:nvSpPr>
          <p:spPr bwMode="auto">
            <a:xfrm>
              <a:off x="6048757" y="4818967"/>
              <a:ext cx="2280766" cy="1146464"/>
            </a:xfrm>
            <a:prstGeom prst="rightArrow">
              <a:avLst>
                <a:gd name="adj1" fmla="val 50000"/>
                <a:gd name="adj2" fmla="val 49997"/>
              </a:avLst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20000"/>
                </a:lnSpc>
                <a:spcAft>
                  <a:spcPts val="0"/>
                </a:spcAft>
              </a:pPr>
              <a:r>
                <a:rPr lang="hr-HR" sz="2100" b="1" dirty="0">
                  <a:solidFill>
                    <a:schemeClr val="bg1"/>
                  </a:solidFill>
                  <a:effectLst/>
                  <a:latin typeface="Times New Roman"/>
                  <a:ea typeface="Times New Roman"/>
                </a:rPr>
                <a:t>Informacija</a:t>
              </a:r>
              <a:endParaRPr lang="en-US" sz="2100" b="1" dirty="0">
                <a:solidFill>
                  <a:schemeClr val="bg1"/>
                </a:solidFill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137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mp:transition xmlns:mp="http://schemas.microsoft.com/office/mac/powerpoint/2008/main"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pl-PL" sz="2200" dirty="0" smtClean="0"/>
              <a:t>Uloga računala u poslovanju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z="2200" b="1" dirty="0" smtClean="0">
                <a:latin typeface="Arial" pitchFamily="34" charset="0"/>
                <a:cs typeface="Arial" pitchFamily="34" charset="0"/>
              </a:rPr>
              <a:t>UNIVAC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 (1950. tih godina)</a:t>
            </a:r>
          </a:p>
          <a:p>
            <a:pPr lvl="1"/>
            <a:r>
              <a:rPr lang="hr-HR" sz="2200" dirty="0" smtClean="0">
                <a:latin typeface="Arial" pitchFamily="34" charset="0"/>
                <a:cs typeface="Arial" pitchFamily="34" charset="0"/>
              </a:rPr>
              <a:t>Prvo komercijalno računalo</a:t>
            </a:r>
          </a:p>
          <a:p>
            <a:pPr lvl="1"/>
            <a:r>
              <a:rPr lang="hr-HR" sz="2200" dirty="0" smtClean="0">
                <a:latin typeface="Arial" pitchFamily="34" charset="0"/>
                <a:cs typeface="Arial" pitchFamily="34" charset="0"/>
              </a:rPr>
              <a:t>Obračun plaća, spremanje i analiza rezultata prodaje te ostale poslovne potrebe</a:t>
            </a:r>
          </a:p>
          <a:p>
            <a:r>
              <a:rPr lang="hr-HR" sz="2200" dirty="0" smtClean="0">
                <a:latin typeface="Arial" pitchFamily="34" charset="0"/>
                <a:cs typeface="Arial" pitchFamily="34" charset="0"/>
              </a:rPr>
              <a:t>Središnji dio svakog poslovnog sustava čine podaci i informacije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62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mp:transition xmlns:mp="http://schemas.microsoft.com/office/mac/powerpoint/2008/main"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pl-PL" sz="2200" dirty="0" smtClean="0">
                <a:latin typeface="Arial" pitchFamily="34" charset="0"/>
                <a:cs typeface="Arial" pitchFamily="34" charset="0"/>
              </a:rPr>
              <a:t>Uloga računala u poslovanju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hr-HR" sz="2200" dirty="0" smtClean="0">
                <a:latin typeface="Arial" pitchFamily="34" charset="0"/>
                <a:cs typeface="Arial" pitchFamily="34" charset="0"/>
              </a:rPr>
              <a:t>Informacijski sustav</a:t>
            </a:r>
          </a:p>
          <a:p>
            <a:pPr lvl="1">
              <a:buNone/>
            </a:pPr>
            <a:r>
              <a:rPr lang="ta-IN" sz="2200" dirty="0" smtClean="0">
                <a:latin typeface="Arial" pitchFamily="34" charset="0"/>
              </a:rPr>
              <a:t>	-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prikuplja, </a:t>
            </a:r>
          </a:p>
          <a:p>
            <a:pPr lvl="1">
              <a:buNone/>
            </a:pPr>
            <a:r>
              <a:rPr lang="ta-IN" sz="2200" dirty="0" smtClean="0">
                <a:latin typeface="Arial" pitchFamily="34" charset="0"/>
              </a:rPr>
              <a:t>	-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pohranjuje, </a:t>
            </a:r>
          </a:p>
          <a:p>
            <a:pPr lvl="1">
              <a:buNone/>
            </a:pPr>
            <a:r>
              <a:rPr lang="ta-IN" sz="2200" dirty="0" smtClean="0">
                <a:latin typeface="Arial" pitchFamily="34" charset="0"/>
              </a:rPr>
              <a:t>	-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čuva, </a:t>
            </a:r>
          </a:p>
          <a:p>
            <a:pPr lvl="1">
              <a:buNone/>
            </a:pPr>
            <a:r>
              <a:rPr lang="ta-IN" sz="2200" dirty="0" smtClean="0">
                <a:latin typeface="Arial" pitchFamily="34" charset="0"/>
              </a:rPr>
              <a:t>	-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obrađuje i </a:t>
            </a:r>
          </a:p>
          <a:p>
            <a:pPr lvl="1">
              <a:buNone/>
            </a:pPr>
            <a:r>
              <a:rPr lang="ta-IN" sz="2200" dirty="0" smtClean="0">
                <a:latin typeface="Arial" pitchFamily="34" charset="0"/>
              </a:rPr>
              <a:t>	-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isporučuje informacije</a:t>
            </a:r>
          </a:p>
          <a:p>
            <a:pPr lvl="1">
              <a:buNone/>
            </a:pPr>
            <a:r>
              <a:rPr lang="ta-IN" sz="2200" dirty="0" smtClean="0">
                <a:latin typeface="Arial" pitchFamily="34" charset="0"/>
              </a:rPr>
              <a:t>	- </a:t>
            </a:r>
            <a:r>
              <a:rPr lang="hr-HR" sz="2200" dirty="0" smtClean="0">
                <a:latin typeface="Arial" pitchFamily="34" charset="0"/>
                <a:cs typeface="Arial" pitchFamily="34" charset="0"/>
              </a:rPr>
              <a:t>Koristi se na svim razinama poslovanja poduzeća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02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mp:transition xmlns:mp="http://schemas.microsoft.com/office/mac/powerpoint/2008/main"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hr-HR" sz="2200" dirty="0" smtClean="0"/>
              <a:t>Uloga računala u poslovanju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hr-HR" sz="2200" dirty="0" smtClean="0"/>
              <a:t>Informacijski sustav unutar poslovnog sustava</a:t>
            </a:r>
            <a:endParaRPr lang="en-US" sz="2200" dirty="0"/>
          </a:p>
        </p:txBody>
      </p:sp>
      <p:graphicFrame>
        <p:nvGraphicFramePr>
          <p:cNvPr id="4" name="Diagram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7665754"/>
              </p:ext>
            </p:extLst>
          </p:nvPr>
        </p:nvGraphicFramePr>
        <p:xfrm>
          <a:off x="2474277" y="2819400"/>
          <a:ext cx="4195445" cy="2476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6523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mp:transition xmlns:mp="http://schemas.microsoft.com/office/mac/powerpoint/2008/main"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4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203</TotalTime>
  <Words>194</Words>
  <Application>Microsoft Office PowerPoint</Application>
  <PresentationFormat>On-screen Show (4:3)</PresentationFormat>
  <Paragraphs>51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Oriel</vt:lpstr>
      <vt:lpstr>1. Osnovni pojmovi informacijsko komunikacijske tehnologije</vt:lpstr>
      <vt:lpstr>Što su Informacijsko komunikacijske tehnologije?</vt:lpstr>
      <vt:lpstr>Podatak i informacija</vt:lpstr>
      <vt:lpstr>Znanje</vt:lpstr>
      <vt:lpstr>Obrada podataka</vt:lpstr>
      <vt:lpstr>Uloga računala u poslovanju</vt:lpstr>
      <vt:lpstr>Uloga računala u poslovanju</vt:lpstr>
      <vt:lpstr>Uloga računala u poslovanju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user1</dc:creator>
  <cp:lastModifiedBy>Natalia Olivier</cp:lastModifiedBy>
  <cp:revision>24</cp:revision>
  <dcterms:created xsi:type="dcterms:W3CDTF">2012-02-16T13:53:10Z</dcterms:created>
  <dcterms:modified xsi:type="dcterms:W3CDTF">2012-10-19T12:20:23Z</dcterms:modified>
</cp:coreProperties>
</file>